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6858000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A6F"/>
    <a:srgbClr val="009E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63" d="100"/>
          <a:sy n="63" d="100"/>
        </p:scale>
        <p:origin x="24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14125"/>
            <a:ext cx="5829300" cy="300826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538401"/>
            <a:ext cx="5143500" cy="2086184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83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93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60041"/>
            <a:ext cx="1478756" cy="7322647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60041"/>
            <a:ext cx="4350544" cy="732264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93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97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154193"/>
            <a:ext cx="5915025" cy="359431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5782513"/>
            <a:ext cx="5915025" cy="189016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1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300203"/>
            <a:ext cx="2914650" cy="54824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300203"/>
            <a:ext cx="2914650" cy="54824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77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60043"/>
            <a:ext cx="5915025" cy="167014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118188"/>
            <a:ext cx="2901255" cy="103809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156278"/>
            <a:ext cx="2901255" cy="464241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118188"/>
            <a:ext cx="2915543" cy="103809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156278"/>
            <a:ext cx="2915543" cy="464241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4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20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76051"/>
            <a:ext cx="2211884" cy="201617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244112"/>
            <a:ext cx="3471863" cy="614054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592229"/>
            <a:ext cx="2211884" cy="4802425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7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76051"/>
            <a:ext cx="2211884" cy="201617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244112"/>
            <a:ext cx="3471863" cy="614054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592229"/>
            <a:ext cx="2211884" cy="4802425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8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60043"/>
            <a:ext cx="5915025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300203"/>
            <a:ext cx="5915025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008709"/>
            <a:ext cx="154305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924EF-D450-4F20-A531-90FDBE74240D}" type="datetimeFigureOut">
              <a:rPr lang="en-US" smtClean="0"/>
              <a:t>7/11/2023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008709"/>
            <a:ext cx="2314575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008709"/>
            <a:ext cx="154305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7FBB9-EE9B-4A8C-A33D-EB5F08168C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66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E5AE175E-5276-3441-BCE7-A601B57A59E7}"/>
              </a:ext>
            </a:extLst>
          </p:cNvPr>
          <p:cNvGrpSpPr/>
          <p:nvPr/>
        </p:nvGrpSpPr>
        <p:grpSpPr>
          <a:xfrm>
            <a:off x="3" y="12837"/>
            <a:ext cx="6730813" cy="4419600"/>
            <a:chOff x="-3310202" y="929260"/>
            <a:chExt cx="13086429" cy="8592838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FCF7B62D-722F-520D-1386-9283D5036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3172081" y="1081249"/>
              <a:ext cx="7502976" cy="8440849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462AE2FB-ED44-1C21-16C1-94B1567D7009}"/>
                </a:ext>
              </a:extLst>
            </p:cNvPr>
            <p:cNvSpPr txBox="1"/>
            <p:nvPr/>
          </p:nvSpPr>
          <p:spPr>
            <a:xfrm>
              <a:off x="-3310200" y="1081237"/>
              <a:ext cx="447556" cy="718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A</a:t>
              </a:r>
              <a:endParaRPr lang="en-US"/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E75CADD5-FA0A-6118-E9C5-478233710D6A}"/>
                </a:ext>
              </a:extLst>
            </p:cNvPr>
            <p:cNvGrpSpPr/>
            <p:nvPr/>
          </p:nvGrpSpPr>
          <p:grpSpPr>
            <a:xfrm>
              <a:off x="4944511" y="929260"/>
              <a:ext cx="4831716" cy="8555457"/>
              <a:chOff x="4032470" y="291997"/>
              <a:chExt cx="2458446" cy="4353137"/>
            </a:xfrm>
          </p:grpSpPr>
          <p:grpSp>
            <p:nvGrpSpPr>
              <p:cNvPr id="16" name="Gruppieren 15">
                <a:extLst>
                  <a:ext uri="{FF2B5EF4-FFF2-40B4-BE49-F238E27FC236}">
                    <a16:creationId xmlns:a16="http://schemas.microsoft.com/office/drawing/2014/main" id="{79E1C2F8-BE21-2C7E-C452-E650A997A412}"/>
                  </a:ext>
                </a:extLst>
              </p:cNvPr>
              <p:cNvGrpSpPr/>
              <p:nvPr/>
            </p:nvGrpSpPr>
            <p:grpSpPr>
              <a:xfrm>
                <a:off x="4032470" y="806851"/>
                <a:ext cx="2458446" cy="3838283"/>
                <a:chOff x="-1371768" y="1612376"/>
                <a:chExt cx="6314829" cy="9859114"/>
              </a:xfrm>
            </p:grpSpPr>
            <p:pic>
              <p:nvPicPr>
                <p:cNvPr id="9" name="Grafik 8" descr="Ein Bild, das Text enthält.&#10;&#10;Automatisch generierte Beschreibung">
                  <a:extLst>
                    <a:ext uri="{FF2B5EF4-FFF2-40B4-BE49-F238E27FC236}">
                      <a16:creationId xmlns:a16="http://schemas.microsoft.com/office/drawing/2014/main" id="{7FBE36A3-7959-933C-462F-7BDDF99CAA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8587" r="26774"/>
                <a:stretch/>
              </p:blipFill>
              <p:spPr>
                <a:xfrm>
                  <a:off x="-1371768" y="1612376"/>
                  <a:ext cx="3061252" cy="6681248"/>
                </a:xfrm>
                <a:prstGeom prst="rect">
                  <a:avLst/>
                </a:prstGeom>
              </p:spPr>
            </p:pic>
            <p:pic>
              <p:nvPicPr>
                <p:cNvPr id="11" name="Grafik 10" descr="Ein Bild, das Text enthält.&#10;&#10;Automatisch generierte Beschreibung">
                  <a:extLst>
                    <a:ext uri="{FF2B5EF4-FFF2-40B4-BE49-F238E27FC236}">
                      <a16:creationId xmlns:a16="http://schemas.microsoft.com/office/drawing/2014/main" id="{8C65FEA1-774A-D0E0-5ACB-334087CA8D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439" r="27922"/>
                <a:stretch/>
              </p:blipFill>
              <p:spPr>
                <a:xfrm>
                  <a:off x="1881809" y="1612376"/>
                  <a:ext cx="3061252" cy="6681248"/>
                </a:xfrm>
                <a:prstGeom prst="rect">
                  <a:avLst/>
                </a:prstGeom>
              </p:spPr>
            </p:pic>
            <p:pic>
              <p:nvPicPr>
                <p:cNvPr id="13" name="Grafik 12">
                  <a:extLst>
                    <a:ext uri="{FF2B5EF4-FFF2-40B4-BE49-F238E27FC236}">
                      <a16:creationId xmlns:a16="http://schemas.microsoft.com/office/drawing/2014/main" id="{B4D82439-D2CB-85A1-1EB4-54C22A1A89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371768" y="8489136"/>
                  <a:ext cx="3061252" cy="2982354"/>
                </a:xfrm>
                <a:prstGeom prst="rect">
                  <a:avLst/>
                </a:prstGeom>
              </p:spPr>
            </p:pic>
            <p:pic>
              <p:nvPicPr>
                <p:cNvPr id="15" name="Grafik 14" descr="Ein Bild, das Text enthält.&#10;&#10;Automatisch generierte Beschreibung">
                  <a:extLst>
                    <a:ext uri="{FF2B5EF4-FFF2-40B4-BE49-F238E27FC236}">
                      <a16:creationId xmlns:a16="http://schemas.microsoft.com/office/drawing/2014/main" id="{563C5E4F-8FAC-CE13-886D-74DF744C5A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81809" y="8489135"/>
                  <a:ext cx="3061252" cy="2982354"/>
                </a:xfrm>
                <a:prstGeom prst="rect">
                  <a:avLst/>
                </a:prstGeom>
              </p:spPr>
            </p:pic>
          </p:grp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EE5CAC1-9EED-936A-2B07-E4A32D939970}"/>
                  </a:ext>
                </a:extLst>
              </p:cNvPr>
              <p:cNvSpPr txBox="1"/>
              <p:nvPr/>
            </p:nvSpPr>
            <p:spPr>
              <a:xfrm>
                <a:off x="5281655" y="291997"/>
                <a:ext cx="1191786" cy="51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/>
                  <a:t>CR after MTX and alloHCT</a:t>
                </a:r>
              </a:p>
            </p:txBody>
          </p:sp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186FF661-6444-8C82-13E3-D379284260C1}"/>
                  </a:ext>
                </a:extLst>
              </p:cNvPr>
              <p:cNvSpPr txBox="1"/>
              <p:nvPr/>
            </p:nvSpPr>
            <p:spPr>
              <a:xfrm>
                <a:off x="4119645" y="291997"/>
                <a:ext cx="1017435" cy="51760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/>
                  <a:t>PD during R-DHAP</a:t>
                </a:r>
              </a:p>
            </p:txBody>
          </p:sp>
        </p:grp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DD7AD7B-4403-B306-76DE-7763A3455190}"/>
                </a:ext>
              </a:extLst>
            </p:cNvPr>
            <p:cNvSpPr txBox="1"/>
            <p:nvPr/>
          </p:nvSpPr>
          <p:spPr>
            <a:xfrm>
              <a:off x="4600390" y="1081243"/>
              <a:ext cx="431530" cy="718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B</a:t>
              </a:r>
              <a:endParaRPr lang="en-US"/>
            </a:p>
          </p:txBody>
        </p:sp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466FE9DA-EB3B-B184-0ACB-B67C0338273B}"/>
                </a:ext>
              </a:extLst>
            </p:cNvPr>
            <p:cNvSpPr/>
            <p:nvPr/>
          </p:nvSpPr>
          <p:spPr>
            <a:xfrm>
              <a:off x="5475609" y="4272521"/>
              <a:ext cx="237936" cy="199682"/>
            </a:xfrm>
            <a:prstGeom prst="rect">
              <a:avLst/>
            </a:prstGeom>
            <a:noFill/>
            <a:ln>
              <a:solidFill>
                <a:srgbClr val="004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40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31062F13-0B83-1DD9-9DB5-165C593463BA}"/>
                </a:ext>
              </a:extLst>
            </p:cNvPr>
            <p:cNvSpPr/>
            <p:nvPr/>
          </p:nvSpPr>
          <p:spPr>
            <a:xfrm>
              <a:off x="7954467" y="4336904"/>
              <a:ext cx="237936" cy="199682"/>
            </a:xfrm>
            <a:prstGeom prst="rect">
              <a:avLst/>
            </a:prstGeom>
            <a:noFill/>
            <a:ln>
              <a:solidFill>
                <a:srgbClr val="004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4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AB62E483-0CAC-36E0-E5F6-918EA8C7C65A}"/>
                </a:ext>
              </a:extLst>
            </p:cNvPr>
            <p:cNvSpPr/>
            <p:nvPr/>
          </p:nvSpPr>
          <p:spPr>
            <a:xfrm>
              <a:off x="5283743" y="8275061"/>
              <a:ext cx="237936" cy="199682"/>
            </a:xfrm>
            <a:prstGeom prst="rect">
              <a:avLst/>
            </a:prstGeom>
            <a:noFill/>
            <a:ln>
              <a:solidFill>
                <a:srgbClr val="004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40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856AE8C9-E7CD-56AA-32DB-4974B19DF5BF}"/>
                </a:ext>
              </a:extLst>
            </p:cNvPr>
            <p:cNvSpPr/>
            <p:nvPr/>
          </p:nvSpPr>
          <p:spPr>
            <a:xfrm>
              <a:off x="7781449" y="8243912"/>
              <a:ext cx="237936" cy="199682"/>
            </a:xfrm>
            <a:prstGeom prst="rect">
              <a:avLst/>
            </a:prstGeom>
            <a:noFill/>
            <a:ln>
              <a:solidFill>
                <a:srgbClr val="004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54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26A2DB0D-8CA7-1D81-4DF3-7119E6A4EF01}"/>
                </a:ext>
              </a:extLst>
            </p:cNvPr>
            <p:cNvSpPr txBox="1"/>
            <p:nvPr/>
          </p:nvSpPr>
          <p:spPr>
            <a:xfrm>
              <a:off x="-3310202" y="1081243"/>
              <a:ext cx="447556" cy="718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A</a:t>
              </a:r>
              <a:endParaRPr lang="en-US"/>
            </a:p>
          </p:txBody>
        </p:sp>
      </p:grpSp>
      <p:pic>
        <p:nvPicPr>
          <p:cNvPr id="10" name="Grafik 9">
            <a:extLst>
              <a:ext uri="{FF2B5EF4-FFF2-40B4-BE49-F238E27FC236}">
                <a16:creationId xmlns:a16="http://schemas.microsoft.com/office/drawing/2014/main" id="{10F2420B-29C7-8A5B-B8BD-A4F32F641B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" y="4641987"/>
            <a:ext cx="6857999" cy="4000500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9EB4CDEC-EA9D-C0F5-8FE6-FEC47F1C6194}"/>
              </a:ext>
            </a:extLst>
          </p:cNvPr>
          <p:cNvSpPr txBox="1"/>
          <p:nvPr/>
        </p:nvSpPr>
        <p:spPr>
          <a:xfrm>
            <a:off x="7" y="4457320"/>
            <a:ext cx="23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C</a:t>
            </a:r>
            <a:endParaRPr lang="en-US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86EFF744-0256-C126-BA6A-A8369BC94F04}"/>
              </a:ext>
            </a:extLst>
          </p:cNvPr>
          <p:cNvSpPr txBox="1"/>
          <p:nvPr/>
        </p:nvSpPr>
        <p:spPr>
          <a:xfrm>
            <a:off x="4060460" y="4457320"/>
            <a:ext cx="23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39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13</Words>
  <Application>Microsoft Office PowerPoint</Application>
  <PresentationFormat>Benutzerdefiniert</PresentationFormat>
  <Paragraphs>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Peter-Martin Bruch</dc:creator>
  <cp:lastModifiedBy>Peter-Martin Bruch</cp:lastModifiedBy>
  <cp:revision>7</cp:revision>
  <dcterms:created xsi:type="dcterms:W3CDTF">2022-06-05T11:02:29Z</dcterms:created>
  <dcterms:modified xsi:type="dcterms:W3CDTF">2023-07-11T13:01:37Z</dcterms:modified>
</cp:coreProperties>
</file>

<file path=docProps/thumbnail.jpeg>
</file>